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9333E-0374-4CFC-B1B4-7D4214FC81DA}" type="datetimeFigureOut">
              <a:rPr lang="bg-BG" smtClean="0"/>
              <a:t>3.6.2020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DB5D4-6724-4B70-9C41-1B2727D595D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76809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9333E-0374-4CFC-B1B4-7D4214FC81DA}" type="datetimeFigureOut">
              <a:rPr lang="bg-BG" smtClean="0"/>
              <a:t>3.6.2020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DB5D4-6724-4B70-9C41-1B2727D595D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85646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9333E-0374-4CFC-B1B4-7D4214FC81DA}" type="datetimeFigureOut">
              <a:rPr lang="bg-BG" smtClean="0"/>
              <a:t>3.6.2020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DB5D4-6724-4B70-9C41-1B2727D595D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58897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9333E-0374-4CFC-B1B4-7D4214FC81DA}" type="datetimeFigureOut">
              <a:rPr lang="bg-BG" smtClean="0"/>
              <a:t>3.6.2020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DB5D4-6724-4B70-9C41-1B2727D595D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15174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9333E-0374-4CFC-B1B4-7D4214FC81DA}" type="datetimeFigureOut">
              <a:rPr lang="bg-BG" smtClean="0"/>
              <a:t>3.6.2020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DB5D4-6724-4B70-9C41-1B2727D595D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45075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9333E-0374-4CFC-B1B4-7D4214FC81DA}" type="datetimeFigureOut">
              <a:rPr lang="bg-BG" smtClean="0"/>
              <a:t>3.6.2020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DB5D4-6724-4B70-9C41-1B2727D595D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20887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9333E-0374-4CFC-B1B4-7D4214FC81DA}" type="datetimeFigureOut">
              <a:rPr lang="bg-BG" smtClean="0"/>
              <a:t>3.6.2020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DB5D4-6724-4B70-9C41-1B2727D595D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34584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9333E-0374-4CFC-B1B4-7D4214FC81DA}" type="datetimeFigureOut">
              <a:rPr lang="bg-BG" smtClean="0"/>
              <a:t>3.6.2020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DB5D4-6724-4B70-9C41-1B2727D595D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14814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9333E-0374-4CFC-B1B4-7D4214FC81DA}" type="datetimeFigureOut">
              <a:rPr lang="bg-BG" smtClean="0"/>
              <a:t>3.6.2020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DB5D4-6724-4B70-9C41-1B2727D595D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77363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9333E-0374-4CFC-B1B4-7D4214FC81DA}" type="datetimeFigureOut">
              <a:rPr lang="bg-BG" smtClean="0"/>
              <a:t>3.6.2020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DB5D4-6724-4B70-9C41-1B2727D595D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66197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9333E-0374-4CFC-B1B4-7D4214FC81DA}" type="datetimeFigureOut">
              <a:rPr lang="bg-BG" smtClean="0"/>
              <a:t>3.6.2020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DB5D4-6724-4B70-9C41-1B2727D595D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03732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9333E-0374-4CFC-B1B4-7D4214FC81DA}" type="datetimeFigureOut">
              <a:rPr lang="bg-BG" smtClean="0"/>
              <a:t>3.6.2020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DB5D4-6724-4B70-9C41-1B2727D595D0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38909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757808" y="188640"/>
            <a:ext cx="7772400" cy="792088"/>
          </a:xfrm>
        </p:spPr>
        <p:txBody>
          <a:bodyPr>
            <a:normAutofit/>
          </a:bodyPr>
          <a:lstStyle/>
          <a:p>
            <a:r>
              <a:rPr lang="bg-BG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ОРГАНИЗАЦИОННО-УПРАВЛЕНСКА СТРУКТУРА</a:t>
            </a:r>
            <a:br>
              <a:rPr lang="bg-BG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g-BG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ОБЩИНСКО ПРЕДПРИЯТИЕ „ПАРКСТРОЙ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bg-BG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РУСЕ“</a:t>
            </a:r>
            <a:endParaRPr lang="bg-BG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авоъгълник 11"/>
          <p:cNvSpPr/>
          <p:nvPr/>
        </p:nvSpPr>
        <p:spPr>
          <a:xfrm>
            <a:off x="584890" y="2532593"/>
            <a:ext cx="1728192" cy="9099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bg-BG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Финансово-</a:t>
            </a:r>
            <a:r>
              <a:rPr lang="bg-BG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аминистративен</a:t>
            </a:r>
            <a:endParaRPr lang="bg-BG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bg-BG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</a:t>
            </a:r>
          </a:p>
          <a:p>
            <a:pPr algn="ctr"/>
            <a:endParaRPr lang="bg-BG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bg-BG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222832" y="836712"/>
            <a:ext cx="3132348" cy="603189"/>
          </a:xfrm>
          <a:prstGeom prst="ellipse">
            <a:avLst/>
          </a:prstGeom>
          <a:noFill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</a:t>
            </a: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авоъгълник 13"/>
          <p:cNvSpPr/>
          <p:nvPr/>
        </p:nvSpPr>
        <p:spPr>
          <a:xfrm>
            <a:off x="2915692" y="2522974"/>
            <a:ext cx="1656308" cy="9361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Озеленяване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bg-BG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автотранспорт </a:t>
            </a:r>
            <a:r>
              <a:rPr lang="bg-BG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механизация</a:t>
            </a:r>
            <a:endParaRPr lang="bg-BG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bg-BG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авоъгълник 15"/>
          <p:cNvSpPr/>
          <p:nvPr/>
        </p:nvSpPr>
        <p:spPr>
          <a:xfrm>
            <a:off x="5162868" y="2523716"/>
            <a:ext cx="1641380" cy="9264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Цветопроизводство</a:t>
            </a:r>
            <a:r>
              <a:rPr lang="bg-BG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декоративен разсадник</a:t>
            </a:r>
          </a:p>
          <a:p>
            <a:pPr algn="ctr"/>
            <a:endParaRPr lang="bg-BG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авоъгълник 17"/>
          <p:cNvSpPr/>
          <p:nvPr/>
        </p:nvSpPr>
        <p:spPr>
          <a:xfrm>
            <a:off x="1917562" y="4105926"/>
            <a:ext cx="1404156" cy="10152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Летище Русе</a:t>
            </a:r>
          </a:p>
          <a:p>
            <a:pPr algn="ctr"/>
            <a:endParaRPr lang="bg-BG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bg-BG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авоъгълник 18"/>
          <p:cNvSpPr/>
          <p:nvPr/>
        </p:nvSpPr>
        <p:spPr>
          <a:xfrm>
            <a:off x="6228184" y="4105928"/>
            <a:ext cx="1529188" cy="101526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Общински гори</a:t>
            </a:r>
            <a:endParaRPr lang="bg-BG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bg-BG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авоъгълник 19"/>
          <p:cNvSpPr/>
          <p:nvPr/>
        </p:nvSpPr>
        <p:spPr>
          <a:xfrm>
            <a:off x="7308305" y="2532594"/>
            <a:ext cx="1512168" cy="9099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Чистота</a:t>
            </a:r>
            <a:endParaRPr lang="en-US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bg-BG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24" name="Съединител &quot;права стрелка&quot; 1023"/>
          <p:cNvCxnSpPr>
            <a:endCxn id="12" idx="0"/>
          </p:cNvCxnSpPr>
          <p:nvPr/>
        </p:nvCxnSpPr>
        <p:spPr>
          <a:xfrm>
            <a:off x="1448986" y="2276872"/>
            <a:ext cx="0" cy="25572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3" name="Съединител &quot;права стрелка&quot; 1042"/>
          <p:cNvCxnSpPr>
            <a:endCxn id="16" idx="0"/>
          </p:cNvCxnSpPr>
          <p:nvPr/>
        </p:nvCxnSpPr>
        <p:spPr>
          <a:xfrm>
            <a:off x="5983558" y="2284509"/>
            <a:ext cx="0" cy="23920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5" name="Право съединение 1044"/>
          <p:cNvCxnSpPr>
            <a:stCxn id="12" idx="2"/>
          </p:cNvCxnSpPr>
          <p:nvPr/>
        </p:nvCxnSpPr>
        <p:spPr>
          <a:xfrm>
            <a:off x="1448986" y="3442562"/>
            <a:ext cx="0" cy="214667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7" name="Право съединение 1046"/>
          <p:cNvCxnSpPr/>
          <p:nvPr/>
        </p:nvCxnSpPr>
        <p:spPr>
          <a:xfrm>
            <a:off x="2629245" y="5121189"/>
            <a:ext cx="0" cy="46805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9" name="Право съединение 1048"/>
          <p:cNvCxnSpPr/>
          <p:nvPr/>
        </p:nvCxnSpPr>
        <p:spPr>
          <a:xfrm flipV="1">
            <a:off x="1475656" y="5580362"/>
            <a:ext cx="6645697" cy="887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5" name="Право съединение 1054"/>
          <p:cNvCxnSpPr/>
          <p:nvPr/>
        </p:nvCxnSpPr>
        <p:spPr>
          <a:xfrm>
            <a:off x="8064389" y="3433686"/>
            <a:ext cx="0" cy="21466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1" name="Право съединение 1060"/>
          <p:cNvCxnSpPr/>
          <p:nvPr/>
        </p:nvCxnSpPr>
        <p:spPr>
          <a:xfrm>
            <a:off x="6011689" y="3450200"/>
            <a:ext cx="0" cy="213016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8" name="Съединител &quot;права стрелка&quot; 1067"/>
          <p:cNvCxnSpPr/>
          <p:nvPr/>
        </p:nvCxnSpPr>
        <p:spPr>
          <a:xfrm>
            <a:off x="4860032" y="2036093"/>
            <a:ext cx="0" cy="24841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Текстово поле 5"/>
          <p:cNvSpPr txBox="1"/>
          <p:nvPr/>
        </p:nvSpPr>
        <p:spPr>
          <a:xfrm>
            <a:off x="7092280" y="321056"/>
            <a:ext cx="17281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Приложение №1</a:t>
            </a:r>
            <a:endParaRPr lang="bg-BG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Текстово поле 7"/>
          <p:cNvSpPr txBox="1"/>
          <p:nvPr/>
        </p:nvSpPr>
        <p:spPr>
          <a:xfrm>
            <a:off x="1115616" y="6021288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Численост на персонала-80                                                                Председател на </a:t>
            </a:r>
            <a:r>
              <a:rPr lang="bg-BG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</a:t>
            </a:r>
            <a:r>
              <a:rPr lang="bg-BG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Русе:</a:t>
            </a:r>
          </a:p>
          <a:p>
            <a:r>
              <a:rPr lang="bg-BG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sz="1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</a:t>
            </a:r>
            <a:r>
              <a:rPr lang="bg-BG" sz="1200" b="1" smtClean="0"/>
              <a:t> </a:t>
            </a:r>
            <a:r>
              <a:rPr lang="bg-BG" sz="1200" b="1" dirty="0" smtClean="0"/>
              <a:t>(</a:t>
            </a:r>
            <a:r>
              <a:rPr lang="bg-BG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Иво </a:t>
            </a:r>
            <a:r>
              <a:rPr lang="bg-BG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Пазарджиев</a:t>
            </a:r>
            <a:r>
              <a:rPr lang="bg-BG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bg-BG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5" name="Право съединение 54"/>
          <p:cNvCxnSpPr/>
          <p:nvPr/>
        </p:nvCxnSpPr>
        <p:spPr>
          <a:xfrm>
            <a:off x="1448986" y="2284509"/>
            <a:ext cx="660109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6" name="Съединител &quot;права стрелка&quot; 1035"/>
          <p:cNvCxnSpPr>
            <a:endCxn id="19" idx="0"/>
          </p:cNvCxnSpPr>
          <p:nvPr/>
        </p:nvCxnSpPr>
        <p:spPr>
          <a:xfrm>
            <a:off x="6965284" y="2284509"/>
            <a:ext cx="27494" cy="182141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Съединител &quot;права стрелка&quot; 3"/>
          <p:cNvCxnSpPr>
            <a:endCxn id="14" idx="0"/>
          </p:cNvCxnSpPr>
          <p:nvPr/>
        </p:nvCxnSpPr>
        <p:spPr>
          <a:xfrm>
            <a:off x="3743846" y="2274267"/>
            <a:ext cx="0" cy="24870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Съединител &quot;права стрелка&quot; 9"/>
          <p:cNvCxnSpPr>
            <a:endCxn id="18" idx="0"/>
          </p:cNvCxnSpPr>
          <p:nvPr/>
        </p:nvCxnSpPr>
        <p:spPr>
          <a:xfrm flipH="1">
            <a:off x="2619640" y="2284509"/>
            <a:ext cx="9605" cy="182141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аво съединение 24"/>
          <p:cNvCxnSpPr>
            <a:stCxn id="19" idx="2"/>
          </p:cNvCxnSpPr>
          <p:nvPr/>
        </p:nvCxnSpPr>
        <p:spPr>
          <a:xfrm>
            <a:off x="6992778" y="5121189"/>
            <a:ext cx="0" cy="468051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Съединител &quot;права стрелка&quot; 31"/>
          <p:cNvCxnSpPr>
            <a:endCxn id="20" idx="0"/>
          </p:cNvCxnSpPr>
          <p:nvPr/>
        </p:nvCxnSpPr>
        <p:spPr>
          <a:xfrm>
            <a:off x="8064389" y="2274267"/>
            <a:ext cx="0" cy="25832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аво съединение 36"/>
          <p:cNvCxnSpPr>
            <a:stCxn id="14" idx="2"/>
          </p:cNvCxnSpPr>
          <p:nvPr/>
        </p:nvCxnSpPr>
        <p:spPr>
          <a:xfrm>
            <a:off x="3743846" y="3459078"/>
            <a:ext cx="0" cy="213016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Овал 30"/>
          <p:cNvSpPr/>
          <p:nvPr/>
        </p:nvSpPr>
        <p:spPr>
          <a:xfrm>
            <a:off x="3616209" y="1637644"/>
            <a:ext cx="2487646" cy="488282"/>
          </a:xfrm>
          <a:custGeom>
            <a:avLst/>
            <a:gdLst>
              <a:gd name="connsiteX0" fmla="*/ 0 w 2487646"/>
              <a:gd name="connsiteY0" fmla="*/ 244122 h 488243"/>
              <a:gd name="connsiteX1" fmla="*/ 1243823 w 2487646"/>
              <a:gd name="connsiteY1" fmla="*/ 0 h 488243"/>
              <a:gd name="connsiteX2" fmla="*/ 2487646 w 2487646"/>
              <a:gd name="connsiteY2" fmla="*/ 244122 h 488243"/>
              <a:gd name="connsiteX3" fmla="*/ 1243823 w 2487646"/>
              <a:gd name="connsiteY3" fmla="*/ 488244 h 488243"/>
              <a:gd name="connsiteX4" fmla="*/ 0 w 2487646"/>
              <a:gd name="connsiteY4" fmla="*/ 244122 h 488243"/>
              <a:gd name="connsiteX0" fmla="*/ 0 w 2487646"/>
              <a:gd name="connsiteY0" fmla="*/ 244140 h 488282"/>
              <a:gd name="connsiteX1" fmla="*/ 1243823 w 2487646"/>
              <a:gd name="connsiteY1" fmla="*/ 18 h 488282"/>
              <a:gd name="connsiteX2" fmla="*/ 2487646 w 2487646"/>
              <a:gd name="connsiteY2" fmla="*/ 254188 h 488282"/>
              <a:gd name="connsiteX3" fmla="*/ 1243823 w 2487646"/>
              <a:gd name="connsiteY3" fmla="*/ 488262 h 488282"/>
              <a:gd name="connsiteX4" fmla="*/ 0 w 2487646"/>
              <a:gd name="connsiteY4" fmla="*/ 244140 h 488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87646" h="488282">
                <a:moveTo>
                  <a:pt x="0" y="244140"/>
                </a:moveTo>
                <a:cubicBezTo>
                  <a:pt x="0" y="109315"/>
                  <a:pt x="829215" y="-1657"/>
                  <a:pt x="1243823" y="18"/>
                </a:cubicBezTo>
                <a:cubicBezTo>
                  <a:pt x="1658431" y="1693"/>
                  <a:pt x="2487646" y="119363"/>
                  <a:pt x="2487646" y="254188"/>
                </a:cubicBezTo>
                <a:cubicBezTo>
                  <a:pt x="2487646" y="389013"/>
                  <a:pt x="1658431" y="489937"/>
                  <a:pt x="1243823" y="488262"/>
                </a:cubicBezTo>
                <a:cubicBezTo>
                  <a:pt x="829215" y="486587"/>
                  <a:pt x="0" y="378965"/>
                  <a:pt x="0" y="244140"/>
                </a:cubicBezTo>
                <a:close/>
              </a:path>
            </a:pathLst>
          </a:custGeom>
          <a:noFill/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Главен инженер</a:t>
            </a:r>
            <a:endParaRPr lang="bg-BG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3" name="Съединител &quot;права стрелка&quot; 32"/>
          <p:cNvCxnSpPr/>
          <p:nvPr/>
        </p:nvCxnSpPr>
        <p:spPr>
          <a:xfrm>
            <a:off x="4848288" y="1408073"/>
            <a:ext cx="0" cy="24841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Съединител &quot;права стрелка&quot; 33"/>
          <p:cNvCxnSpPr>
            <a:stCxn id="13" idx="6"/>
          </p:cNvCxnSpPr>
          <p:nvPr/>
        </p:nvCxnSpPr>
        <p:spPr>
          <a:xfrm>
            <a:off x="6355180" y="1138307"/>
            <a:ext cx="449068" cy="1163035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6268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1246</TotalTime>
  <Words>38</Words>
  <Application>Microsoft Office PowerPoint</Application>
  <PresentationFormat>Презентация на цял екран (4:3)</PresentationFormat>
  <Paragraphs>14</Paragraphs>
  <Slides>1</Slides>
  <Notes>0</Notes>
  <HiddenSlides>1</HiddenSlides>
  <MMClips>0</MMClips>
  <ScaleCrop>false</ScaleCrop>
  <HeadingPairs>
    <vt:vector size="6" baseType="variant">
      <vt:variant>
        <vt:lpstr>Използвани шрифтове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тема</vt:lpstr>
      <vt:lpstr>ОРГАНИЗАЦИОННО-УПРАВЛЕНСКА СТРУКТУРА  НА ОБЩИНСКО ПРЕДПРИЯТИЕ „ПАРКСТРОЙ-РУСЕ“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Организационно-управленска</dc:title>
  <dc:creator>User</dc:creator>
  <cp:lastModifiedBy>P-Hristova</cp:lastModifiedBy>
  <cp:revision>40</cp:revision>
  <cp:lastPrinted>2020-05-17T12:58:20Z</cp:lastPrinted>
  <dcterms:created xsi:type="dcterms:W3CDTF">2015-02-10T10:27:42Z</dcterms:created>
  <dcterms:modified xsi:type="dcterms:W3CDTF">2020-06-03T06:44:08Z</dcterms:modified>
</cp:coreProperties>
</file>