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10400" cy="92964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28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2A3DE-352D-43B6-AADB-A399B72B607A}" type="datetimeFigureOut">
              <a:rPr lang="bg-BG"/>
              <a:pPr>
                <a:defRPr/>
              </a:pPr>
              <a:t>4.11.2020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8D7E3-50DF-467E-B921-94D7D209394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1DA84-9E7B-46F7-AF6F-DEA6ED9F69C9}" type="datetimeFigureOut">
              <a:rPr lang="bg-BG"/>
              <a:pPr>
                <a:defRPr/>
              </a:pPr>
              <a:t>4.11.2020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58405-0EEB-4F48-8E95-3F252C12CE8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76719-E2A9-452A-A377-2101A2A59DE3}" type="datetimeFigureOut">
              <a:rPr lang="bg-BG"/>
              <a:pPr>
                <a:defRPr/>
              </a:pPr>
              <a:t>4.11.2020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05658-6885-45BF-A82F-C63C8AD98C8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C1E2B-AD01-4BA4-884E-4B48C8D0AE40}" type="datetimeFigureOut">
              <a:rPr lang="bg-BG"/>
              <a:pPr>
                <a:defRPr/>
              </a:pPr>
              <a:t>4.11.2020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971F4-E5C2-4E9D-8427-D33AE017B9E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F9656-858B-49DC-8B9D-621037CB4987}" type="datetimeFigureOut">
              <a:rPr lang="bg-BG"/>
              <a:pPr>
                <a:defRPr/>
              </a:pPr>
              <a:t>4.11.2020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C4D4A-9B69-4277-9507-3A7488686A2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07D86-1AB2-462F-8738-AAEC03802576}" type="datetimeFigureOut">
              <a:rPr lang="bg-BG"/>
              <a:pPr>
                <a:defRPr/>
              </a:pPr>
              <a:t>4.11.2020 г.</a:t>
            </a:fld>
            <a:endParaRPr lang="bg-BG"/>
          </a:p>
        </p:txBody>
      </p:sp>
      <p:sp>
        <p:nvSpPr>
          <p:cNvPr id="6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BC94F-03E2-4A19-9B37-383222A1FE2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0E606-D303-4592-B9EE-DCAF67474F55}" type="datetimeFigureOut">
              <a:rPr lang="bg-BG"/>
              <a:pPr>
                <a:defRPr/>
              </a:pPr>
              <a:t>4.11.2020 г.</a:t>
            </a:fld>
            <a:endParaRPr lang="bg-BG"/>
          </a:p>
        </p:txBody>
      </p:sp>
      <p:sp>
        <p:nvSpPr>
          <p:cNvPr id="8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4BCE5-8618-43A1-876A-A58A85DE8D9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E6672-739E-4C40-B470-659C16600A82}" type="datetimeFigureOut">
              <a:rPr lang="bg-BG"/>
              <a:pPr>
                <a:defRPr/>
              </a:pPr>
              <a:t>4.11.2020 г.</a:t>
            </a:fld>
            <a:endParaRPr lang="bg-BG"/>
          </a:p>
        </p:txBody>
      </p:sp>
      <p:sp>
        <p:nvSpPr>
          <p:cNvPr id="4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E2B55-B7F9-4CA9-BBCD-1CDD27C7893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DF2B5-3374-4225-8430-CE654FA134F4}" type="datetimeFigureOut">
              <a:rPr lang="bg-BG"/>
              <a:pPr>
                <a:defRPr/>
              </a:pPr>
              <a:t>4.11.2020 г.</a:t>
            </a:fld>
            <a:endParaRPr lang="bg-BG"/>
          </a:p>
        </p:txBody>
      </p:sp>
      <p:sp>
        <p:nvSpPr>
          <p:cNvPr id="3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052D9-7D27-4F05-87D6-C5B3682E8A7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F5823-E948-4F29-9F2D-D69636475B41}" type="datetimeFigureOut">
              <a:rPr lang="bg-BG"/>
              <a:pPr>
                <a:defRPr/>
              </a:pPr>
              <a:t>4.11.2020 г.</a:t>
            </a:fld>
            <a:endParaRPr lang="bg-BG"/>
          </a:p>
        </p:txBody>
      </p:sp>
      <p:sp>
        <p:nvSpPr>
          <p:cNvPr id="6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1694E-4791-4B32-91B3-E48B6F0926E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E10C7-5E16-42B3-B4E3-71E3299B85A3}" type="datetimeFigureOut">
              <a:rPr lang="bg-BG"/>
              <a:pPr>
                <a:defRPr/>
              </a:pPr>
              <a:t>4.11.2020 г.</a:t>
            </a:fld>
            <a:endParaRPr lang="bg-BG"/>
          </a:p>
        </p:txBody>
      </p:sp>
      <p:sp>
        <p:nvSpPr>
          <p:cNvPr id="6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68C3F-A30F-43F2-8311-3A7BD56F150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Контейнер за заглавие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Редакт. стил загл. образец</a:t>
            </a:r>
          </a:p>
        </p:txBody>
      </p:sp>
      <p:sp>
        <p:nvSpPr>
          <p:cNvPr id="1027" name="Текстов контейне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C0C92B-30FE-4B35-A124-45E41F371B75}" type="datetimeFigureOut">
              <a:rPr lang="bg-BG"/>
              <a:pPr>
                <a:defRPr/>
              </a:pPr>
              <a:t>4.11.2020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387BF1-0546-4604-A678-E3C2EA43A26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ОРГАНИЗАЦИОННО-УПРАВЛЕНСКА СТРУКТУРА</a:t>
            </a:r>
            <a:br>
              <a:rPr lang="bg-BG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ОБЩИНСКО ПРЕДПРИЯТИЕ „ОБРЕДЕН ДОМ </a:t>
            </a:r>
            <a:r>
              <a:rPr lang="en-US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bg-BG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РУСЕ“</a:t>
            </a:r>
            <a:endParaRPr lang="bg-BG" dirty="0"/>
          </a:p>
        </p:txBody>
      </p:sp>
      <p:pic>
        <p:nvPicPr>
          <p:cNvPr id="5" name="Контейнер за съдържание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2689" y="1567204"/>
            <a:ext cx="3158002" cy="1591194"/>
          </a:xfrm>
          <a:prstGeom prst="rect">
            <a:avLst/>
          </a:prstGeom>
        </p:spPr>
      </p:pic>
      <p:sp>
        <p:nvSpPr>
          <p:cNvPr id="4" name="Правоъгълник 3"/>
          <p:cNvSpPr/>
          <p:nvPr/>
        </p:nvSpPr>
        <p:spPr>
          <a:xfrm>
            <a:off x="7452320" y="332656"/>
            <a:ext cx="13104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Приложение №1</a:t>
            </a:r>
            <a:endParaRPr lang="bg-BG" dirty="0"/>
          </a:p>
        </p:txBody>
      </p:sp>
      <p:sp>
        <p:nvSpPr>
          <p:cNvPr id="6" name="Правоъгълник 5"/>
          <p:cNvSpPr/>
          <p:nvPr/>
        </p:nvSpPr>
        <p:spPr>
          <a:xfrm>
            <a:off x="2349251" y="304817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Финансово-икономически</a:t>
            </a:r>
          </a:p>
          <a:p>
            <a:pPr lvl="0" algn="ctr"/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отдел</a:t>
            </a:r>
            <a:endParaRPr lang="bg-BG" dirty="0"/>
          </a:p>
        </p:txBody>
      </p:sp>
      <p:sp>
        <p:nvSpPr>
          <p:cNvPr id="7" name="Правоъгълник 6"/>
          <p:cNvSpPr/>
          <p:nvPr/>
        </p:nvSpPr>
        <p:spPr>
          <a:xfrm>
            <a:off x="6198090" y="3151691"/>
            <a:ext cx="21398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Отдел </a:t>
            </a:r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„Стопанска дейност“</a:t>
            </a:r>
            <a:endParaRPr lang="bg-BG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авоъгълник 7"/>
          <p:cNvSpPr/>
          <p:nvPr/>
        </p:nvSpPr>
        <p:spPr>
          <a:xfrm>
            <a:off x="885236" y="3032373"/>
            <a:ext cx="1979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Отдел </a:t>
            </a:r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„Администрация и</a:t>
            </a:r>
          </a:p>
          <a:p>
            <a:pPr lvl="0" algn="ctr"/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робищни паркове“</a:t>
            </a:r>
            <a:endParaRPr lang="bg-BG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авоъгълник 8"/>
          <p:cNvSpPr/>
          <p:nvPr/>
        </p:nvSpPr>
        <p:spPr>
          <a:xfrm>
            <a:off x="755576" y="3000186"/>
            <a:ext cx="2316837" cy="5739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0" name="Правоъгълник 9"/>
          <p:cNvSpPr/>
          <p:nvPr/>
        </p:nvSpPr>
        <p:spPr>
          <a:xfrm>
            <a:off x="3644286" y="3000186"/>
            <a:ext cx="1981931" cy="5739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1" name="Правоъгълник 10"/>
          <p:cNvSpPr/>
          <p:nvPr/>
        </p:nvSpPr>
        <p:spPr>
          <a:xfrm>
            <a:off x="6198090" y="3000186"/>
            <a:ext cx="2139881" cy="5739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cxnSp>
        <p:nvCxnSpPr>
          <p:cNvPr id="13" name="Съединител &quot;права стрелка&quot; 12"/>
          <p:cNvCxnSpPr>
            <a:endCxn id="9" idx="0"/>
          </p:cNvCxnSpPr>
          <p:nvPr/>
        </p:nvCxnSpPr>
        <p:spPr>
          <a:xfrm flipH="1">
            <a:off x="1913995" y="2132856"/>
            <a:ext cx="1721904" cy="8673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ъединител &quot;права стрелка&quot; 17"/>
          <p:cNvCxnSpPr>
            <a:endCxn id="11" idx="0"/>
          </p:cNvCxnSpPr>
          <p:nvPr/>
        </p:nvCxnSpPr>
        <p:spPr>
          <a:xfrm>
            <a:off x="5474747" y="2060848"/>
            <a:ext cx="1793284" cy="9393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авоъгълник 23"/>
          <p:cNvSpPr/>
          <p:nvPr/>
        </p:nvSpPr>
        <p:spPr>
          <a:xfrm>
            <a:off x="233046" y="4318834"/>
            <a:ext cx="1224137" cy="726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5" name="Правоъгълник 24"/>
          <p:cNvSpPr/>
          <p:nvPr/>
        </p:nvSpPr>
        <p:spPr>
          <a:xfrm>
            <a:off x="1667155" y="4331613"/>
            <a:ext cx="1173299" cy="726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cxnSp>
        <p:nvCxnSpPr>
          <p:cNvPr id="27" name="Съединител &quot;права стрелка&quot; 26"/>
          <p:cNvCxnSpPr>
            <a:stCxn id="9" idx="2"/>
            <a:endCxn id="25" idx="0"/>
          </p:cNvCxnSpPr>
          <p:nvPr/>
        </p:nvCxnSpPr>
        <p:spPr>
          <a:xfrm>
            <a:off x="1913995" y="3574094"/>
            <a:ext cx="339810" cy="75751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авоъгълник 27"/>
          <p:cNvSpPr/>
          <p:nvPr/>
        </p:nvSpPr>
        <p:spPr>
          <a:xfrm>
            <a:off x="1674310" y="4451194"/>
            <a:ext cx="12470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Бюро за </a:t>
            </a:r>
            <a:endParaRPr lang="bg-BG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обредни </a:t>
            </a:r>
            <a:r>
              <a:rPr lang="bg-BG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</a:p>
        </p:txBody>
      </p:sp>
      <p:sp>
        <p:nvSpPr>
          <p:cNvPr id="29" name="Правоъгълник 28"/>
          <p:cNvSpPr/>
          <p:nvPr/>
        </p:nvSpPr>
        <p:spPr>
          <a:xfrm>
            <a:off x="190055" y="4331613"/>
            <a:ext cx="13403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Сектор</a:t>
            </a:r>
          </a:p>
          <a:p>
            <a:pPr lvl="0" algn="ctr"/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Гробищен </a:t>
            </a:r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парк </a:t>
            </a:r>
          </a:p>
          <a:p>
            <a:pPr lvl="0" algn="ctr"/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Чародейка”</a:t>
            </a:r>
            <a:endParaRPr lang="bg-BG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авоъгълник 30"/>
          <p:cNvSpPr/>
          <p:nvPr/>
        </p:nvSpPr>
        <p:spPr>
          <a:xfrm>
            <a:off x="3025828" y="4330625"/>
            <a:ext cx="1224137" cy="726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2" name="Правоъгълник 31"/>
          <p:cNvSpPr/>
          <p:nvPr/>
        </p:nvSpPr>
        <p:spPr>
          <a:xfrm>
            <a:off x="1349896" y="434194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Сектор</a:t>
            </a:r>
            <a:endParaRPr lang="bg-BG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Гробищен парк </a:t>
            </a:r>
          </a:p>
          <a:p>
            <a:pPr lvl="0" algn="ctr"/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“Басарбово”</a:t>
            </a:r>
            <a:endParaRPr lang="bg-BG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Съединител &quot;права стрелка&quot; 33"/>
          <p:cNvCxnSpPr>
            <a:endCxn id="24" idx="0"/>
          </p:cNvCxnSpPr>
          <p:nvPr/>
        </p:nvCxnSpPr>
        <p:spPr>
          <a:xfrm flipH="1">
            <a:off x="845115" y="3569246"/>
            <a:ext cx="585902" cy="749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Съединител &quot;права стрелка&quot; 35"/>
          <p:cNvCxnSpPr>
            <a:endCxn id="31" idx="0"/>
          </p:cNvCxnSpPr>
          <p:nvPr/>
        </p:nvCxnSpPr>
        <p:spPr>
          <a:xfrm>
            <a:off x="2247482" y="3576250"/>
            <a:ext cx="1390415" cy="7543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Картина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3921" y="4337528"/>
            <a:ext cx="1557237" cy="749873"/>
          </a:xfrm>
          <a:prstGeom prst="rect">
            <a:avLst/>
          </a:prstGeom>
        </p:spPr>
      </p:pic>
      <p:sp>
        <p:nvSpPr>
          <p:cNvPr id="42" name="Правоъгълник 41"/>
          <p:cNvSpPr/>
          <p:nvPr/>
        </p:nvSpPr>
        <p:spPr>
          <a:xfrm>
            <a:off x="3821270" y="436913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Сектор</a:t>
            </a:r>
          </a:p>
          <a:p>
            <a:pPr lvl="0" algn="ctr"/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Техническа дейност</a:t>
            </a:r>
          </a:p>
          <a:p>
            <a:pPr lvl="0" algn="ctr"/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bg-BG" sz="12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автопарк</a:t>
            </a:r>
            <a:endParaRPr lang="bg-BG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" name="Картина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3084" y="4337528"/>
            <a:ext cx="1557237" cy="749873"/>
          </a:xfrm>
          <a:prstGeom prst="rect">
            <a:avLst/>
          </a:prstGeom>
        </p:spPr>
      </p:pic>
      <p:sp>
        <p:nvSpPr>
          <p:cNvPr id="52" name="Правоъгълник 51"/>
          <p:cNvSpPr/>
          <p:nvPr/>
        </p:nvSpPr>
        <p:spPr>
          <a:xfrm>
            <a:off x="5622181" y="432545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Сектор</a:t>
            </a:r>
          </a:p>
          <a:p>
            <a:pPr lvl="0" algn="ctr"/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Търговска </a:t>
            </a:r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дейност</a:t>
            </a:r>
          </a:p>
          <a:p>
            <a:pPr lvl="0" algn="ctr"/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охрана</a:t>
            </a:r>
            <a:endParaRPr lang="bg-BG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Съединител &quot;права стрелка&quot; 53"/>
          <p:cNvCxnSpPr>
            <a:stCxn id="11" idx="2"/>
            <a:endCxn id="40" idx="0"/>
          </p:cNvCxnSpPr>
          <p:nvPr/>
        </p:nvCxnSpPr>
        <p:spPr>
          <a:xfrm flipH="1">
            <a:off x="6142540" y="3574094"/>
            <a:ext cx="1125491" cy="7634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Съединител &quot;права стрелка&quot; 55"/>
          <p:cNvCxnSpPr>
            <a:endCxn id="51" idx="0"/>
          </p:cNvCxnSpPr>
          <p:nvPr/>
        </p:nvCxnSpPr>
        <p:spPr>
          <a:xfrm>
            <a:off x="7641865" y="3574721"/>
            <a:ext cx="239838" cy="76280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авоъгълник 56"/>
          <p:cNvSpPr/>
          <p:nvPr/>
        </p:nvSpPr>
        <p:spPr>
          <a:xfrm>
            <a:off x="897615" y="6021288"/>
            <a:ext cx="21224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bg-BG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Численост на </a:t>
            </a:r>
            <a:r>
              <a:rPr lang="bg-BG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персонала- 54</a:t>
            </a:r>
            <a:endParaRPr lang="bg-BG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269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</TotalTime>
  <Words>54</Words>
  <Application>Microsoft Office PowerPoint</Application>
  <PresentationFormat>Презентация на цял екран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тема</vt:lpstr>
      <vt:lpstr>ОРГАНИЗАЦИОННО-УПРАВЛЕНСКА СТРУКТУРА  НА ОБЩИНСКО ПРЕДПРИЯТИЕ „ОБРЕДЕН ДОМ - РУСЕ“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Организационно-управленска</dc:title>
  <dc:creator>User</dc:creator>
  <cp:lastModifiedBy>Manager Odom</cp:lastModifiedBy>
  <cp:revision>95</cp:revision>
  <cp:lastPrinted>2020-05-17T12:58:20Z</cp:lastPrinted>
  <dcterms:created xsi:type="dcterms:W3CDTF">2015-02-10T10:27:42Z</dcterms:created>
  <dcterms:modified xsi:type="dcterms:W3CDTF">2020-11-04T08:26:13Z</dcterms:modified>
</cp:coreProperties>
</file>