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18.6.2021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7680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18.6.2021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564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18.6.2021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5889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18.6.2021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517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18.6.2021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507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18.6.2021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088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18.6.2021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458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18.6.2021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481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18.6.2021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736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18.6.2021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6619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18.6.2021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373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9333E-0374-4CFC-B1B4-7D4214FC81DA}" type="datetimeFigureOut">
              <a:rPr lang="bg-BG" smtClean="0"/>
              <a:t>18.6.2021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3890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55576" y="74276"/>
            <a:ext cx="7772400" cy="792088"/>
          </a:xfrm>
        </p:spPr>
        <p:txBody>
          <a:bodyPr>
            <a:normAutofit/>
          </a:bodyPr>
          <a:lstStyle/>
          <a:p>
            <a:r>
              <a:rPr lang="bg-BG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ОРГАНИЗАЦИОННО-УПРАВЛЕНСКА СТРУКТУРА</a:t>
            </a:r>
            <a:br>
              <a:rPr lang="bg-BG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ОБЩИНСКО ПРЕДПРИЯТИЕ „ПАРКСТРОЙ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g-BG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РУСЕ“</a:t>
            </a:r>
            <a:endParaRPr lang="bg-BG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361537" y="2528862"/>
            <a:ext cx="1728192" cy="9099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</a:t>
            </a:r>
            <a:r>
              <a:rPr lang="bg-BG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аминистративен</a:t>
            </a:r>
            <a:endParaRPr lang="bg-BG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/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128578" y="773999"/>
            <a:ext cx="3132348" cy="491539"/>
          </a:xfrm>
          <a:prstGeom prst="ellipse">
            <a:avLst/>
          </a:prstGeom>
          <a:noFill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1160927" y="3758001"/>
            <a:ext cx="165630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Озеленяване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автотранспорт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механизация</a:t>
            </a:r>
            <a:endParaRPr lang="bg-BG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2513344" y="2509699"/>
            <a:ext cx="1641380" cy="9264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Цветопроизводство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декоративен разсадник</a:t>
            </a: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авоъгълник 17"/>
          <p:cNvSpPr/>
          <p:nvPr/>
        </p:nvSpPr>
        <p:spPr>
          <a:xfrm>
            <a:off x="7076045" y="3110814"/>
            <a:ext cx="1404156" cy="5859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Летище Русе</a:t>
            </a: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авоъгълник 18"/>
          <p:cNvSpPr/>
          <p:nvPr/>
        </p:nvSpPr>
        <p:spPr>
          <a:xfrm>
            <a:off x="3504621" y="3950997"/>
            <a:ext cx="152918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Общински гори</a:t>
            </a:r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авоъгълник 19"/>
          <p:cNvSpPr/>
          <p:nvPr/>
        </p:nvSpPr>
        <p:spPr>
          <a:xfrm>
            <a:off x="5216414" y="3110813"/>
            <a:ext cx="1512168" cy="5859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Чистота</a:t>
            </a:r>
          </a:p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Нерегламентирани сметища</a:t>
            </a:r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24" name="Съединител &quot;права стрелка&quot; 1023"/>
          <p:cNvCxnSpPr>
            <a:endCxn id="12" idx="0"/>
          </p:cNvCxnSpPr>
          <p:nvPr/>
        </p:nvCxnSpPr>
        <p:spPr>
          <a:xfrm>
            <a:off x="1225633" y="2273141"/>
            <a:ext cx="0" cy="25572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Съединител &quot;права стрелка&quot; 1042"/>
          <p:cNvCxnSpPr/>
          <p:nvPr/>
        </p:nvCxnSpPr>
        <p:spPr>
          <a:xfrm>
            <a:off x="3476476" y="2290424"/>
            <a:ext cx="0" cy="2392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Право съединение 1044"/>
          <p:cNvCxnSpPr/>
          <p:nvPr/>
        </p:nvCxnSpPr>
        <p:spPr>
          <a:xfrm>
            <a:off x="899592" y="3428938"/>
            <a:ext cx="5994" cy="214667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Право съединение 1046"/>
          <p:cNvCxnSpPr>
            <a:stCxn id="19" idx="2"/>
          </p:cNvCxnSpPr>
          <p:nvPr/>
        </p:nvCxnSpPr>
        <p:spPr>
          <a:xfrm>
            <a:off x="4269215" y="4887101"/>
            <a:ext cx="0" cy="66562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Право съединение 1048"/>
          <p:cNvCxnSpPr/>
          <p:nvPr/>
        </p:nvCxnSpPr>
        <p:spPr>
          <a:xfrm>
            <a:off x="899592" y="5575616"/>
            <a:ext cx="6886459" cy="136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Право съединение 1054"/>
          <p:cNvCxnSpPr>
            <a:stCxn id="18" idx="2"/>
          </p:cNvCxnSpPr>
          <p:nvPr/>
        </p:nvCxnSpPr>
        <p:spPr>
          <a:xfrm>
            <a:off x="7778123" y="3696745"/>
            <a:ext cx="0" cy="189249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1" name="Право съединение 1060"/>
          <p:cNvCxnSpPr/>
          <p:nvPr/>
        </p:nvCxnSpPr>
        <p:spPr>
          <a:xfrm flipH="1">
            <a:off x="6011689" y="4755223"/>
            <a:ext cx="471" cy="8251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8" name="Съединител &quot;права стрелка&quot; 1067"/>
          <p:cNvCxnSpPr/>
          <p:nvPr/>
        </p:nvCxnSpPr>
        <p:spPr>
          <a:xfrm>
            <a:off x="2629245" y="2048591"/>
            <a:ext cx="0" cy="2484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Текстово поле 5"/>
          <p:cNvSpPr txBox="1"/>
          <p:nvPr/>
        </p:nvSpPr>
        <p:spPr>
          <a:xfrm>
            <a:off x="7092280" y="321056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Приложение №1</a:t>
            </a:r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ово поле 7"/>
          <p:cNvSpPr txBox="1"/>
          <p:nvPr/>
        </p:nvSpPr>
        <p:spPr>
          <a:xfrm>
            <a:off x="1115616" y="602128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Численост на </a:t>
            </a:r>
            <a:r>
              <a:rPr lang="bg-BG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персонала-90                                          </a:t>
            </a:r>
            <a:r>
              <a:rPr lang="bg-BG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Русе:</a:t>
            </a:r>
          </a:p>
          <a:p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</a:t>
            </a:r>
            <a:r>
              <a:rPr lang="bg-BG" sz="1200" b="1" dirty="0" smtClean="0"/>
              <a:t> (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Иво </a:t>
            </a:r>
            <a:r>
              <a:rPr lang="bg-BG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Пазарджиев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Право съединение 54"/>
          <p:cNvCxnSpPr/>
          <p:nvPr/>
        </p:nvCxnSpPr>
        <p:spPr>
          <a:xfrm>
            <a:off x="1225633" y="2257669"/>
            <a:ext cx="6560418" cy="469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Съединител &quot;права стрелка&quot; 1035"/>
          <p:cNvCxnSpPr/>
          <p:nvPr/>
        </p:nvCxnSpPr>
        <p:spPr>
          <a:xfrm>
            <a:off x="4283968" y="2297007"/>
            <a:ext cx="0" cy="16816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Съединител &quot;права стрелка&quot; 3"/>
          <p:cNvCxnSpPr/>
          <p:nvPr/>
        </p:nvCxnSpPr>
        <p:spPr>
          <a:xfrm>
            <a:off x="2267744" y="2263248"/>
            <a:ext cx="0" cy="14947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ъединител &quot;права стрелка&quot; 9"/>
          <p:cNvCxnSpPr/>
          <p:nvPr/>
        </p:nvCxnSpPr>
        <p:spPr>
          <a:xfrm flipH="1">
            <a:off x="5965078" y="2290424"/>
            <a:ext cx="2691" cy="8089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ъединител &quot;права стрелка&quot; 31"/>
          <p:cNvCxnSpPr>
            <a:endCxn id="18" idx="0"/>
          </p:cNvCxnSpPr>
          <p:nvPr/>
        </p:nvCxnSpPr>
        <p:spPr>
          <a:xfrm flipH="1">
            <a:off x="7778123" y="2297007"/>
            <a:ext cx="7928" cy="8138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аво съединение 36"/>
          <p:cNvCxnSpPr>
            <a:stCxn id="14" idx="2"/>
          </p:cNvCxnSpPr>
          <p:nvPr/>
        </p:nvCxnSpPr>
        <p:spPr>
          <a:xfrm>
            <a:off x="1989081" y="4694105"/>
            <a:ext cx="8466" cy="89513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1385422" y="1551134"/>
            <a:ext cx="2487646" cy="488282"/>
          </a:xfrm>
          <a:custGeom>
            <a:avLst/>
            <a:gdLst>
              <a:gd name="connsiteX0" fmla="*/ 0 w 2487646"/>
              <a:gd name="connsiteY0" fmla="*/ 244122 h 488243"/>
              <a:gd name="connsiteX1" fmla="*/ 1243823 w 2487646"/>
              <a:gd name="connsiteY1" fmla="*/ 0 h 488243"/>
              <a:gd name="connsiteX2" fmla="*/ 2487646 w 2487646"/>
              <a:gd name="connsiteY2" fmla="*/ 244122 h 488243"/>
              <a:gd name="connsiteX3" fmla="*/ 1243823 w 2487646"/>
              <a:gd name="connsiteY3" fmla="*/ 488244 h 488243"/>
              <a:gd name="connsiteX4" fmla="*/ 0 w 2487646"/>
              <a:gd name="connsiteY4" fmla="*/ 244122 h 488243"/>
              <a:gd name="connsiteX0" fmla="*/ 0 w 2487646"/>
              <a:gd name="connsiteY0" fmla="*/ 244140 h 488282"/>
              <a:gd name="connsiteX1" fmla="*/ 1243823 w 2487646"/>
              <a:gd name="connsiteY1" fmla="*/ 18 h 488282"/>
              <a:gd name="connsiteX2" fmla="*/ 2487646 w 2487646"/>
              <a:gd name="connsiteY2" fmla="*/ 254188 h 488282"/>
              <a:gd name="connsiteX3" fmla="*/ 1243823 w 2487646"/>
              <a:gd name="connsiteY3" fmla="*/ 488262 h 488282"/>
              <a:gd name="connsiteX4" fmla="*/ 0 w 2487646"/>
              <a:gd name="connsiteY4" fmla="*/ 244140 h 488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7646" h="488282">
                <a:moveTo>
                  <a:pt x="0" y="244140"/>
                </a:moveTo>
                <a:cubicBezTo>
                  <a:pt x="0" y="109315"/>
                  <a:pt x="829215" y="-1657"/>
                  <a:pt x="1243823" y="18"/>
                </a:cubicBezTo>
                <a:cubicBezTo>
                  <a:pt x="1658431" y="1693"/>
                  <a:pt x="2487646" y="119363"/>
                  <a:pt x="2487646" y="254188"/>
                </a:cubicBezTo>
                <a:cubicBezTo>
                  <a:pt x="2487646" y="389013"/>
                  <a:pt x="1658431" y="489937"/>
                  <a:pt x="1243823" y="488262"/>
                </a:cubicBezTo>
                <a:cubicBezTo>
                  <a:pt x="829215" y="486587"/>
                  <a:pt x="0" y="378965"/>
                  <a:pt x="0" y="244140"/>
                </a:cubicBezTo>
                <a:close/>
              </a:path>
            </a:pathLst>
          </a:custGeom>
          <a:noFill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Главен инженер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Съединител &quot;права стрелка&quot; 32"/>
          <p:cNvCxnSpPr/>
          <p:nvPr/>
        </p:nvCxnSpPr>
        <p:spPr>
          <a:xfrm flipH="1">
            <a:off x="6955822" y="1947405"/>
            <a:ext cx="9462" cy="326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ъединител &quot;права стрелка&quot; 33"/>
          <p:cNvCxnSpPr>
            <a:stCxn id="13" idx="6"/>
          </p:cNvCxnSpPr>
          <p:nvPr/>
        </p:nvCxnSpPr>
        <p:spPr>
          <a:xfrm>
            <a:off x="6260926" y="1019769"/>
            <a:ext cx="475667" cy="403368"/>
          </a:xfrm>
          <a:prstGeom prst="bentConnector3">
            <a:avLst>
              <a:gd name="adj1" fmla="val 99515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0"/>
          <p:cNvSpPr/>
          <p:nvPr/>
        </p:nvSpPr>
        <p:spPr>
          <a:xfrm>
            <a:off x="5546680" y="1439629"/>
            <a:ext cx="2487646" cy="488282"/>
          </a:xfrm>
          <a:custGeom>
            <a:avLst/>
            <a:gdLst>
              <a:gd name="connsiteX0" fmla="*/ 0 w 2487646"/>
              <a:gd name="connsiteY0" fmla="*/ 244122 h 488243"/>
              <a:gd name="connsiteX1" fmla="*/ 1243823 w 2487646"/>
              <a:gd name="connsiteY1" fmla="*/ 0 h 488243"/>
              <a:gd name="connsiteX2" fmla="*/ 2487646 w 2487646"/>
              <a:gd name="connsiteY2" fmla="*/ 244122 h 488243"/>
              <a:gd name="connsiteX3" fmla="*/ 1243823 w 2487646"/>
              <a:gd name="connsiteY3" fmla="*/ 488244 h 488243"/>
              <a:gd name="connsiteX4" fmla="*/ 0 w 2487646"/>
              <a:gd name="connsiteY4" fmla="*/ 244122 h 488243"/>
              <a:gd name="connsiteX0" fmla="*/ 0 w 2487646"/>
              <a:gd name="connsiteY0" fmla="*/ 244140 h 488282"/>
              <a:gd name="connsiteX1" fmla="*/ 1243823 w 2487646"/>
              <a:gd name="connsiteY1" fmla="*/ 18 h 488282"/>
              <a:gd name="connsiteX2" fmla="*/ 2487646 w 2487646"/>
              <a:gd name="connsiteY2" fmla="*/ 254188 h 488282"/>
              <a:gd name="connsiteX3" fmla="*/ 1243823 w 2487646"/>
              <a:gd name="connsiteY3" fmla="*/ 488262 h 488282"/>
              <a:gd name="connsiteX4" fmla="*/ 0 w 2487646"/>
              <a:gd name="connsiteY4" fmla="*/ 244140 h 488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7646" h="488282">
                <a:moveTo>
                  <a:pt x="0" y="244140"/>
                </a:moveTo>
                <a:cubicBezTo>
                  <a:pt x="0" y="109315"/>
                  <a:pt x="829215" y="-1657"/>
                  <a:pt x="1243823" y="18"/>
                </a:cubicBezTo>
                <a:cubicBezTo>
                  <a:pt x="1658431" y="1693"/>
                  <a:pt x="2487646" y="119363"/>
                  <a:pt x="2487646" y="254188"/>
                </a:cubicBezTo>
                <a:cubicBezTo>
                  <a:pt x="2487646" y="389013"/>
                  <a:pt x="1658431" y="489937"/>
                  <a:pt x="1243823" y="488262"/>
                </a:cubicBezTo>
                <a:cubicBezTo>
                  <a:pt x="829215" y="486587"/>
                  <a:pt x="0" y="378965"/>
                  <a:pt x="0" y="244140"/>
                </a:cubicBezTo>
                <a:close/>
              </a:path>
            </a:pathLst>
          </a:custGeom>
          <a:noFill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Заместник Директор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Съединител &quot;права стрелка&quot; 33"/>
          <p:cNvCxnSpPr>
            <a:stCxn id="13" idx="2"/>
          </p:cNvCxnSpPr>
          <p:nvPr/>
        </p:nvCxnSpPr>
        <p:spPr>
          <a:xfrm rot="10800000" flipV="1">
            <a:off x="2771800" y="1019769"/>
            <a:ext cx="356778" cy="54631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авоъгълник 56"/>
          <p:cNvSpPr/>
          <p:nvPr/>
        </p:nvSpPr>
        <p:spPr>
          <a:xfrm>
            <a:off x="5207212" y="3942978"/>
            <a:ext cx="1504240" cy="840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Обществена хигиена и премахване на графити</a:t>
            </a:r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Съединител &quot;права стрелка&quot; 58"/>
          <p:cNvCxnSpPr/>
          <p:nvPr/>
        </p:nvCxnSpPr>
        <p:spPr>
          <a:xfrm>
            <a:off x="5941838" y="3711790"/>
            <a:ext cx="0" cy="2392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26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1286</TotalTime>
  <Words>48</Words>
  <Application>Microsoft Office PowerPoint</Application>
  <PresentationFormat>Презентация на цял екран (4:3)</PresentationFormat>
  <Paragraphs>20</Paragraphs>
  <Slides>1</Slides>
  <Notes>0</Notes>
  <HiddenSlides>1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тема</vt:lpstr>
      <vt:lpstr>ОРГАНИЗАЦИОННО-УПРАВЛЕНСКА СТРУКТУРА  НА ОБЩИНСКО ПРЕДПРИЯТИЕ „ПАРКСТРОЙ-РУСЕ“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Организационно-управленска</dc:title>
  <dc:creator>User</dc:creator>
  <cp:lastModifiedBy>Petq Hristova</cp:lastModifiedBy>
  <cp:revision>50</cp:revision>
  <cp:lastPrinted>2021-05-13T11:00:30Z</cp:lastPrinted>
  <dcterms:created xsi:type="dcterms:W3CDTF">2015-02-10T10:27:42Z</dcterms:created>
  <dcterms:modified xsi:type="dcterms:W3CDTF">2021-06-18T08:53:56Z</dcterms:modified>
</cp:coreProperties>
</file>